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9194422-480A-4956-ADF2-C3A2790D7D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7575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A119CD9A-DF80-4B76-9EDC-B8F5935800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0020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BD7F809-BB9E-426E-9338-7507BF1B40C0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160AF49-3BFB-420B-9161-894F9B14057A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A70576E-2A88-4615-9314-AC84D5E0CAE3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EC0AC99-EE11-45C5-A023-520A1E57D56A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DBC06AD1-2188-470A-99A7-61CEFD16A324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2C4C2E07-DFD8-4F51-8CCD-FCF13B752B02}" type="slidenum">
              <a:rPr lang="zh-TW" altLang="en-US" sz="1200"/>
              <a:pPr algn="r"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632121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297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591530"/>
            <a:ext cx="9144000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我主，我正等候祢再臨，等候已久，</a:t>
            </a:r>
          </a:p>
          <a:p>
            <a:pPr algn="ctr" eaLnBrk="1" hangingPunct="1"/>
            <a:r>
              <a:rPr lang="zh-TW" altLang="en-US" dirty="0"/>
              <a:t>好像這個等候無窮盡，一直等候不休；</a:t>
            </a:r>
          </a:p>
          <a:p>
            <a:pPr algn="ctr" eaLnBrk="1" hangingPunct="1"/>
            <a:r>
              <a:rPr lang="zh-TW" altLang="en-US" dirty="0"/>
              <a:t>我是羡慕看見祢面容，聽祢聲音；</a:t>
            </a:r>
          </a:p>
          <a:p>
            <a:pPr algn="ctr" eaLnBrk="1" hangingPunct="1"/>
            <a:r>
              <a:rPr lang="zh-TW" altLang="en-US" dirty="0"/>
              <a:t>我是希望能同祢交通，比今更為相親。</a:t>
            </a:r>
          </a:p>
          <a:p>
            <a:pPr algn="ctr" eaLnBrk="1" hangingPunct="1"/>
            <a:r>
              <a:rPr lang="zh-TW" altLang="en-US" dirty="0"/>
              <a:t>是否須再等幾年，再有幾度徘徊，</a:t>
            </a:r>
          </a:p>
          <a:p>
            <a:pPr algn="ctr" eaLnBrk="1" hangingPunct="1"/>
            <a:r>
              <a:rPr lang="zh-TW" altLang="en-US" dirty="0"/>
              <a:t>再有幾次流淚，幾思念，然後，主，祢才回來？</a:t>
            </a:r>
          </a:p>
          <a:p>
            <a:pPr algn="ctr" eaLnBrk="1" hangingPunct="1"/>
            <a:endParaRPr lang="en-US" altLang="zh-TW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571500"/>
          </a:xfrm>
          <a:prstGeom prst="rect">
            <a:avLst/>
          </a:prstGeom>
        </p:spPr>
        <p:txBody>
          <a:bodyPr/>
          <a:lstStyle/>
          <a:p>
            <a:pPr indent="-381000"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149</a:t>
            </a: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我主</a:t>
            </a:r>
            <a:r>
              <a:rPr lang="zh-CN" altLang="en-US" sz="2600" b="1" dirty="0">
                <a:latin typeface="Times New Roman" pitchFamily="18" charset="0"/>
                <a:ea typeface="新細明體" pitchFamily="18" charset="-120"/>
              </a:rPr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我正等候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祢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再臨</a:t>
            </a:r>
            <a:r>
              <a:rPr lang="zh-TW" altLang="en-US" sz="28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6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96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149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TW" altLang="en-US" dirty="0"/>
              <a:t>寡婦怎能在此不披素，回想已往；</a:t>
            </a:r>
          </a:p>
          <a:p>
            <a:pPr algn="ctr" eaLnBrk="1" hangingPunct="1"/>
            <a:r>
              <a:rPr lang="zh-TW" altLang="en-US" dirty="0"/>
              <a:t>欲見不得，怎能不哀哭，怎不念念不忘？</a:t>
            </a:r>
          </a:p>
          <a:p>
            <a:pPr algn="ctr" eaLnBrk="1" hangingPunct="1"/>
            <a:r>
              <a:rPr lang="zh-TW" altLang="en-US" dirty="0"/>
              <a:t>新婦怎能不因愛成病，切望婚期；</a:t>
            </a:r>
          </a:p>
          <a:p>
            <a:pPr algn="ctr" eaLnBrk="1" hangingPunct="1"/>
            <a:r>
              <a:rPr lang="zh-TW" altLang="en-US" dirty="0"/>
              <a:t>如果久延無日徒引領，怎不連連嘆息？</a:t>
            </a:r>
          </a:p>
          <a:p>
            <a:pPr algn="ctr" eaLnBrk="1" hangingPunct="1"/>
            <a:r>
              <a:rPr lang="zh-TW" altLang="en-US" dirty="0"/>
              <a:t>是否須再等幾年，再有幾度徘徊，</a:t>
            </a:r>
          </a:p>
          <a:p>
            <a:pPr algn="ctr" eaLnBrk="1" hangingPunct="1"/>
            <a:r>
              <a:rPr lang="zh-TW" altLang="en-US" dirty="0"/>
              <a:t>再有幾次流淚，幾思念，然後，主，祢才回來？</a:t>
            </a:r>
          </a:p>
          <a:p>
            <a:pPr algn="ctr" eaLnBrk="1" hangingPunct="1"/>
            <a:endParaRPr lang="en-US" altLang="zh-TW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3471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149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/>
              <a:t>教會等候祢許多年代，從古到今，</a:t>
            </a:r>
          </a:p>
          <a:p>
            <a:pPr algn="ctr" eaLnBrk="1" hangingPunct="1"/>
            <a:r>
              <a:rPr lang="zh-TW" altLang="en-US" dirty="0"/>
              <a:t>一世又一世一直忍耐，但祢仍未降臨；</a:t>
            </a:r>
          </a:p>
          <a:p>
            <a:pPr algn="ctr" eaLnBrk="1" hangingPunct="1"/>
            <a:r>
              <a:rPr lang="zh-TW" altLang="en-US" dirty="0"/>
              <a:t>我也等候祢許多歲月，從少而老，</a:t>
            </a:r>
          </a:p>
          <a:p>
            <a:pPr algn="ctr" eaLnBrk="1" hangingPunct="1"/>
            <a:r>
              <a:rPr lang="zh-TW" altLang="en-US" dirty="0"/>
              <a:t>同時少年次第都永訣，但是祢仍未到。</a:t>
            </a:r>
          </a:p>
          <a:p>
            <a:pPr algn="ctr" eaLnBrk="1" hangingPunct="1"/>
            <a:r>
              <a:rPr lang="zh-TW" altLang="en-US" dirty="0"/>
              <a:t>是否須再等幾年，再有幾度徘徊，</a:t>
            </a:r>
          </a:p>
          <a:p>
            <a:pPr algn="ctr" eaLnBrk="1" hangingPunct="1"/>
            <a:r>
              <a:rPr lang="zh-TW" altLang="en-US" dirty="0"/>
              <a:t>再有幾次流淚，幾思念，然後，主，祢才回來？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3471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149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 eaLnBrk="1" hangingPunct="1"/>
            <a:r>
              <a:rPr lang="zh-TW" altLang="en-US" dirty="0"/>
              <a:t>我是已經等待好疲倦，求祢記念；</a:t>
            </a:r>
          </a:p>
          <a:p>
            <a:pPr algn="ctr" eaLnBrk="1" hangingPunct="1"/>
            <a:r>
              <a:rPr lang="zh-TW" altLang="en-US" dirty="0"/>
              <a:t>試煉使我漸易生埋怨，漸易忘記奉獻。</a:t>
            </a:r>
          </a:p>
          <a:p>
            <a:pPr algn="ctr" eaLnBrk="1" hangingPunct="1"/>
            <a:r>
              <a:rPr lang="zh-TW" altLang="en-US" dirty="0"/>
              <a:t>所以求祢不要再遲延，求祢快來；</a:t>
            </a:r>
          </a:p>
          <a:p>
            <a:pPr algn="ctr" eaLnBrk="1" hangingPunct="1"/>
            <a:r>
              <a:rPr lang="zh-TW" altLang="en-US" dirty="0"/>
              <a:t>我已忍耐等候到今天，實在不易再捱。</a:t>
            </a:r>
          </a:p>
          <a:p>
            <a:pPr algn="ctr" eaLnBrk="1" hangingPunct="1"/>
            <a:r>
              <a:rPr lang="zh-TW" altLang="en-US" dirty="0"/>
              <a:t>是否須再等幾年，再有幾度徘徊，</a:t>
            </a:r>
          </a:p>
          <a:p>
            <a:pPr algn="ctr" eaLnBrk="1" hangingPunct="1"/>
            <a:r>
              <a:rPr lang="zh-TW" altLang="en-US" dirty="0"/>
              <a:t>再有幾次流淚，幾思念，然後，主，祢才回來？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3471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149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 eaLnBrk="1" hangingPunct="1"/>
            <a:r>
              <a:rPr lang="zh-TW" altLang="en-US" dirty="0"/>
              <a:t>求祢記念我的長等待，實難繼續；</a:t>
            </a:r>
          </a:p>
          <a:p>
            <a:pPr algn="ctr" eaLnBrk="1" hangingPunct="1"/>
            <a:r>
              <a:rPr lang="zh-TW" altLang="en-US" dirty="0"/>
              <a:t>祢若不能及時早回來，只好讓我前去。</a:t>
            </a:r>
          </a:p>
          <a:p>
            <a:pPr algn="ctr" eaLnBrk="1" hangingPunct="1"/>
            <a:r>
              <a:rPr lang="zh-TW" altLang="en-US" dirty="0"/>
              <a:t>這久，這久，祢不顯榮耀，留在那邊，</a:t>
            </a:r>
          </a:p>
          <a:p>
            <a:pPr algn="ctr" eaLnBrk="1" hangingPunct="1"/>
            <a:r>
              <a:rPr lang="zh-TW" altLang="en-US" dirty="0"/>
              <a:t>無心的人已經在譏笑，說，祢不是遲延。</a:t>
            </a:r>
          </a:p>
          <a:p>
            <a:pPr algn="ctr" eaLnBrk="1" hangingPunct="1"/>
            <a:r>
              <a:rPr lang="zh-TW" altLang="en-US" dirty="0"/>
              <a:t>是否須再等幾年，再有幾度徘徊，</a:t>
            </a:r>
          </a:p>
          <a:p>
            <a:pPr algn="ctr" eaLnBrk="1" hangingPunct="1"/>
            <a:r>
              <a:rPr lang="zh-TW" altLang="en-US" dirty="0"/>
              <a:t>再有幾次流淚，幾思念，然後，主，祢才回來？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3471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149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 eaLnBrk="1" hangingPunct="1"/>
            <a:r>
              <a:rPr lang="zh-TW" altLang="en-US" dirty="0"/>
              <a:t>我心所有憂傷與痛楚，無法平息，</a:t>
            </a:r>
          </a:p>
          <a:p>
            <a:pPr algn="ctr" eaLnBrk="1" hangingPunct="1"/>
            <a:r>
              <a:rPr lang="zh-TW" altLang="en-US" dirty="0"/>
              <a:t>任何的人不能有幫助，因祢不在這裏</a:t>
            </a:r>
          </a:p>
          <a:p>
            <a:pPr algn="ctr" eaLnBrk="1" hangingPunct="1"/>
            <a:r>
              <a:rPr lang="zh-TW" altLang="en-US" dirty="0"/>
              <a:t>只有祢來帶我進永業，我才滿願：</a:t>
            </a:r>
          </a:p>
          <a:p>
            <a:pPr algn="ctr" eaLnBrk="1" hangingPunct="1"/>
            <a:r>
              <a:rPr lang="zh-TW" altLang="en-US" dirty="0"/>
              <a:t>我要忘記路上這一切，當我看見祢面。</a:t>
            </a:r>
          </a:p>
          <a:p>
            <a:pPr algn="ctr" eaLnBrk="1" hangingPunct="1"/>
            <a:r>
              <a:rPr lang="zh-TW" altLang="en-US" dirty="0"/>
              <a:t>是否須再等幾年，再有幾度徘徊，</a:t>
            </a:r>
          </a:p>
          <a:p>
            <a:pPr algn="ctr" eaLnBrk="1" hangingPunct="1"/>
            <a:r>
              <a:rPr lang="zh-TW" altLang="en-US" dirty="0"/>
              <a:t>再有幾次流淚，幾思念，然後，主，祢才回來？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459</TotalTime>
  <Words>517</Words>
  <Application>Microsoft Office PowerPoint</Application>
  <PresentationFormat>On-screen Show (16:9)</PresentationFormat>
  <Paragraphs>48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H149  我主，我正等候祢再臨 (1/6)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H000</dc:title>
  <dc:subject>Hymnary 聖徒詩歌</dc:subject>
  <dc:creator>LIU</dc:creator>
  <cp:lastModifiedBy>Timothy Liang</cp:lastModifiedBy>
  <cp:revision>50</cp:revision>
  <dcterms:created xsi:type="dcterms:W3CDTF">2001-04-19T19:07:54Z</dcterms:created>
  <dcterms:modified xsi:type="dcterms:W3CDTF">2017-08-02T05:54:07Z</dcterms:modified>
</cp:coreProperties>
</file>